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6F61C-5AF1-4C1B-8EC0-4DFB2038A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8977A8-E0F8-4BD5-AD96-B594FC8AD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538F5-A3BF-4DE0-A947-02D6AE8D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3E8D4-B5AD-43EE-AD14-CA06E3B8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E2F2F-BD89-41FD-A661-E89DA8F0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6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D72ED-F400-400C-84A3-7B389732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A97A26-783A-4EF4-95B8-84D6EF02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EA40C-1FE1-4CAC-A7D3-C4377ABE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89F43-7409-4598-8BEA-8F2E6429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F004A-B8E7-4B34-82D3-F86E4E9E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9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A373B8-7E9E-4A48-A712-FAA6D7A34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71F6EA-AC7E-403A-923B-2660DE45F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E6BCE-A7CA-4B98-B433-745EE550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4F2B0-02BB-418E-9433-367B12E5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6A92F-F1D7-49ED-8AB9-0216B2F7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8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33CC7-BC15-4D4F-BFE9-DD355658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FCA0A-7A24-40EA-877A-4580E3D4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439FA-A71E-4A7E-B3B3-57583792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C1D1D-3BC8-49F9-81DF-6B242A94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EEE15-7BE4-43F7-B0D7-308A55C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0B2D-7222-4335-B212-78996A69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A2BFA-2E1D-4056-8747-4499A0566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B81C9-9372-4D51-AC1D-8F7C6568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3F046-016A-4675-9BF0-AC80639B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D96C09-C6A3-4EF7-BF00-AEE6BE3B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55CE6-0B9A-4C1E-AF19-B395E5B0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E91AA-5C0A-40EA-814F-F0E29C17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03E159-C0DA-4A4C-88AB-14D9530E2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ECA0B2-45B1-4779-BDC8-F3B085C0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C9CEA7-536A-47BB-AD4E-E6705463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60B7E5-9D4B-4F11-B814-38B1092C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1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32C25-59F2-49F0-9E55-B3D41D02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D8B80-74B0-4832-94CE-5E7D6800B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4EAA4-E0E9-44B0-89B5-E454EA3AF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390740-ACAA-4B92-939B-ACBEFC393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7FE565-ABAD-4200-930D-77AA3452C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FDCF53-154B-4795-9412-D5920038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E82628-F22C-46F8-898E-DEFBBD19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A60562-CE6C-405C-A22A-0CD5453F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4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A3EE3-990F-4C8F-AD32-F7984746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9D2C4C-B44B-4334-866B-B242E7BA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2E62EE-A13F-4B8F-992A-24FF92EF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709A5A-03A5-40F0-AA05-1086D183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1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CC1E04-0DE7-4859-9FAF-62548268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786D02-FA0A-4E03-A9ED-7B3BD426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9F2401-C615-42BD-8D0F-EC37FFF7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7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D14AD-5C7C-413C-87F4-9B2F7912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7EFD6-0DB1-4AEB-9AF4-88CE8351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B07FC6-9352-4B2A-B7E5-77060E10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3C220-A30A-49F8-8F47-A220A245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CC0F1-2066-4702-9380-5BFCA27E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B47B0A-572E-48D8-A124-332CD9DA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2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DD786-53F1-4274-A47E-D1989224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FAA317-788F-49BB-94C4-DB6B48C19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917C9D-5C9A-4C92-B8A7-85B6BEB39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05900-0D6D-40DA-A12D-594D4215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33F9FB-0B5C-4815-A6E7-24C7DED6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CD9F3-D02C-4E8E-BE73-C35241BC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5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B6AD6-FD29-4E6C-8235-8B6B7ACB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A7EB87-6148-440A-8203-838C65908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5CB2E-30F0-44E8-99E3-98474885A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8988-DA2B-4EDF-8882-92A28F11144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FA701-80DB-47E7-9F56-6D50000E2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F303E-DE1F-4FED-AE87-6DB6EB49B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70E67-7E0A-4638-9A39-A67EC2F9A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065EAB-DC7F-40A4-8F50-EBB5A144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2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u.spb.ru/upload/docs/%D0%97%D0%B0%D0%BF%D0%B8%D1%81%D1%8C%20%D0%B2%201%20%D0%BA%D0%BB%D0%B0%D1%81%D1%81-02.png">
            <a:extLst>
              <a:ext uri="{FF2B5EF4-FFF2-40B4-BE49-F238E27FC236}">
                <a16:creationId xmlns:a16="http://schemas.microsoft.com/office/drawing/2014/main" id="{FCE50C68-0EDC-4DB9-A851-9AA211CB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u.spb.ru/upload/docs/%D0%97%D0%B0%D0%BF%D0%B8%D1%81%D1%8C%20%D0%B2%201%20%D0%BA%D0%BB%D0%B0%D1%81%D1%81-03.png">
            <a:extLst>
              <a:ext uri="{FF2B5EF4-FFF2-40B4-BE49-F238E27FC236}">
                <a16:creationId xmlns:a16="http://schemas.microsoft.com/office/drawing/2014/main" id="{075BFE42-14D7-4563-8D7C-8B87E26A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0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67B0B4-F247-41D0-840C-01833459F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0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3D10AC-4B44-4DF6-96BD-C58BC047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2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D56204-0DB7-409B-BDEC-5D76D314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26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komobr-user</dc:creator>
  <cp:lastModifiedBy>komobr-user</cp:lastModifiedBy>
  <cp:revision>2</cp:revision>
  <dcterms:created xsi:type="dcterms:W3CDTF">2025-01-21T05:17:18Z</dcterms:created>
  <dcterms:modified xsi:type="dcterms:W3CDTF">2025-01-21T07:03:09Z</dcterms:modified>
</cp:coreProperties>
</file>